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2708910"/>
            <a:ext cx="47434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38300"/>
            <a:ext cx="9277350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06600" y="163830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6600" y="366077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609725"/>
            <a:ext cx="9582150" cy="3638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2440" y="16097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5945" y="361315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571625"/>
            <a:ext cx="10363200" cy="3714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4455" y="15716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0020" y="347091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628775"/>
            <a:ext cx="9620250" cy="3600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16125" y="162877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2440" y="359410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81150"/>
            <a:ext cx="9277350" cy="369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52980" y="158115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0900" y="347154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39875"/>
            <a:ext cx="115538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68450"/>
            <a:ext cx="1158240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73530"/>
            <a:ext cx="11582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44955"/>
            <a:ext cx="1155382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29105"/>
            <a:ext cx="116014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82090"/>
            <a:ext cx="116109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8280"/>
            <a:ext cx="11525250" cy="476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12425" y="284226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595245"/>
            <a:ext cx="11553825" cy="1666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9575" y="253047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85900"/>
            <a:ext cx="11582400" cy="3886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12425" y="269113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82725"/>
            <a:ext cx="11410950" cy="461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6090" y="14827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7170"/>
            <a:ext cx="115252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92250"/>
            <a:ext cx="11563350" cy="459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03625" y="236029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87170"/>
            <a:ext cx="11553825" cy="460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1655" y="237934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16050"/>
            <a:ext cx="11658600" cy="474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21810" y="141605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3850" y="143383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9925" y="350329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71625"/>
            <a:ext cx="115919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44320"/>
            <a:ext cx="1154430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71625"/>
            <a:ext cx="115633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00200"/>
            <a:ext cx="116395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57020"/>
            <a:ext cx="1166812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92910"/>
            <a:ext cx="116109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42745"/>
            <a:ext cx="116490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72895"/>
            <a:ext cx="115824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30680"/>
            <a:ext cx="116395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407795"/>
            <a:ext cx="10134600" cy="5334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5760" y="125793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7015" y="321945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5905" y="518985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676400"/>
            <a:ext cx="9658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915" y="159512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8480" y="370268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2026-01-08T09:53:47Z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